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4" r:id="rId9"/>
    <p:sldId id="265" r:id="rId10"/>
    <p:sldId id="259" r:id="rId11"/>
    <p:sldId id="258" r:id="rId12"/>
    <p:sldId id="260" r:id="rId13"/>
    <p:sldId id="257" r:id="rId14"/>
    <p:sldId id="261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8" autoAdjust="0"/>
  </p:normalViewPr>
  <p:slideViewPr>
    <p:cSldViewPr snapToGrid="0">
      <p:cViewPr>
        <p:scale>
          <a:sx n="50" d="100"/>
          <a:sy n="50" d="100"/>
        </p:scale>
        <p:origin x="209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59765" y="3122671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20" y="92943"/>
            <a:ext cx="2833919" cy="14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7" y="590574"/>
            <a:ext cx="4771093" cy="241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78</Words>
  <Application>Microsoft Office PowerPoint</Application>
  <PresentationFormat>寬螢幕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我今天要感恩的是 ……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LEE, Wing-ho Isaac</cp:lastModifiedBy>
  <cp:revision>61</cp:revision>
  <dcterms:created xsi:type="dcterms:W3CDTF">2019-07-24T02:11:37Z</dcterms:created>
  <dcterms:modified xsi:type="dcterms:W3CDTF">2021-06-25T01:40:42Z</dcterms:modified>
</cp:coreProperties>
</file>